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1" r:id="rId7"/>
    <p:sldId id="262" r:id="rId8"/>
    <p:sldId id="272" r:id="rId9"/>
    <p:sldId id="267" r:id="rId10"/>
    <p:sldId id="264" r:id="rId11"/>
    <p:sldId id="263" r:id="rId12"/>
    <p:sldId id="265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6461-9F4D-4458-AA77-0A118BA925A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0F06D-4D0A-4798-8125-72F7DDBEA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ramio.com/map/?group=258202#lt=57.947694&amp;ln=56.274553&amp;z=7&amp;k=1&amp;a=1&amp;tab=6&amp;pl=al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19716.vk.me/v619716417/13b7e/7gnsP5GkY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"/>
            <a:ext cx="10297144" cy="6864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ПРИРОДА В ГОРОДЕ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Карта поющих соловьев. Россия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 descr="http://cs624319.vk.me/v624319634/1157d/9snbPT8HF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505700" cy="42291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5157192"/>
            <a:ext cx="3610744" cy="1512168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Первоначально создана в Перми, в 2014 использовалась  для России в целом </a:t>
            </a:r>
            <a:r>
              <a:rPr lang="en-US" dirty="0" smtClean="0"/>
              <a:t>https</a:t>
            </a:r>
            <a:r>
              <a:rPr lang="en-US" dirty="0" smtClean="0"/>
              <a:t>://www.google.com/maps/d/edit?mid=zjcPfIU4FWQw.kLIBnQYEcK5E&amp;msa=0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57383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Карта уникальных деревьев. Воронеж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t="7844" r="6250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Национальный реестр деревьев России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rosdrevo.ru/images/stories/content/woods-memorials/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43000"/>
            <a:ext cx="3800475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196752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 smtClean="0"/>
              <a:t>Карта деревьев-памятников http://rosdrevo.ru/derevya-pamyatniki-spisok. Возможность размещения деревьев памятников Перми на карте. Легенда, фото по сезонам. Мероприятия по сохранению.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cs621116.vk.me/v621116634/a3e2/oK8fa6lE6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092" y="3692716"/>
            <a:ext cx="4024908" cy="3165284"/>
          </a:xfrm>
          <a:prstGeom prst="rect">
            <a:avLst/>
          </a:prstGeom>
          <a:noFill/>
        </p:spPr>
      </p:pic>
      <p:pic>
        <p:nvPicPr>
          <p:cNvPr id="10242" name="Picture 2" descr="http://cs621116.vk.me/v621116634/a3d9/ABpTumjB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753100" cy="3609976"/>
          </a:xfrm>
          <a:prstGeom prst="rect">
            <a:avLst/>
          </a:prstGeom>
          <a:noFill/>
        </p:spPr>
      </p:pic>
      <p:pic>
        <p:nvPicPr>
          <p:cNvPr id="10244" name="Picture 4" descr="http://cs621116.vk.me/v621116634/a3c5/bJb-SETPq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927" y="476672"/>
            <a:ext cx="5244073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Учеты птиц, клуб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Ураловед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6" name="Picture 6" descr="http://cs621116.vk.me/v621116634/a3fc/F0Z6UT0og8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0783"/>
            <a:ext cx="5148064" cy="34263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3573016"/>
            <a:ext cx="3870176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Маршруты и организация ботанических и орнитологических прогулок. Прогулки уже организуются (Клуб </a:t>
            </a:r>
            <a:r>
              <a:rPr lang="ru-RU" sz="1400" dirty="0" err="1" smtClean="0"/>
              <a:t>Ураловед</a:t>
            </a:r>
            <a:r>
              <a:rPr lang="ru-RU" sz="1400" dirty="0" smtClean="0"/>
              <a:t> http://vk.com/klub_uralovedov) и др. - необходимо связать Карту-Сезон-Желающих провести и посетить. Данные с маршрутов, размещать на картах(см выше)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624319.vk.me/v624319634/11ab1/XhgM_MgY9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499992" cy="3374995"/>
          </a:xfrm>
          <a:prstGeom prst="rect">
            <a:avLst/>
          </a:prstGeom>
          <a:noFill/>
        </p:spPr>
      </p:pic>
      <p:pic>
        <p:nvPicPr>
          <p:cNvPr id="9222" name="Picture 6" descr="http://cs624319.vk.me/v624319634/11ac9/RRHe2mFri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3782297" cy="2642598"/>
          </a:xfrm>
          <a:prstGeom prst="rect">
            <a:avLst/>
          </a:prstGeom>
          <a:noFill/>
        </p:spPr>
      </p:pic>
      <p:pic>
        <p:nvPicPr>
          <p:cNvPr id="9224" name="Picture 8" descr="http://cs624319.vk.me/v624319634/11ad1/sfX7VBZTVI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68" y="620688"/>
            <a:ext cx="4800532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Добрая привычка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 descr="http://cs624319.vk.me/v624319634/11ac1/vn1ScDm9Z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5753100" cy="32289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3861048"/>
            <a:ext cx="581439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 Календарь/Извещение о фенологических событиях (скоро прилетят грачи) и  возможных экологических действиях (пора сажать деревья во дворе).  Подкормка птиц и </a:t>
            </a:r>
            <a:r>
              <a:rPr lang="ru-RU" sz="1400" dirty="0" err="1" smtClean="0"/>
              <a:t>орнитонаблюдения</a:t>
            </a:r>
            <a:r>
              <a:rPr lang="ru-RU" sz="1400" dirty="0" smtClean="0"/>
              <a:t> по сезонам. Фото птиц на карту по сезонам. см группу Добрая привычка - http://vk.com/dobroptic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Цветочная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дармарка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4" name="Picture 2" descr="http://cs624319.vk.me/v624319634/1137a/EvF1gkMQX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753100" cy="3038476"/>
          </a:xfrm>
          <a:prstGeom prst="rect">
            <a:avLst/>
          </a:prstGeom>
          <a:noFill/>
        </p:spPr>
      </p:pic>
      <p:pic>
        <p:nvPicPr>
          <p:cNvPr id="8196" name="Picture 4" descr="http://cs624319.vk.me/v624319634/11353/oUZ4sI7_A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917404" cy="2938054"/>
          </a:xfrm>
          <a:prstGeom prst="rect">
            <a:avLst/>
          </a:prstGeom>
          <a:noFill/>
        </p:spPr>
      </p:pic>
      <p:pic>
        <p:nvPicPr>
          <p:cNvPr id="8198" name="Picture 6" descr="http://cs620431.vk.me/v620431634/6852/xgN3CXI9v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3381839" cy="4509120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 l="27680" t="28172" r="25071" b="16704"/>
          <a:stretch>
            <a:fillRect/>
          </a:stretch>
        </p:blipFill>
        <p:spPr bwMode="auto">
          <a:xfrm>
            <a:off x="4499992" y="3861048"/>
            <a:ext cx="3672408" cy="321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3429000"/>
            <a:ext cx="531385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Посев и посадка деревьев, цветов, городских огородов. Карта посадок, фото, кураторы, см. группу Цветочная </a:t>
            </a:r>
            <a:r>
              <a:rPr lang="ru-RU" sz="1400" dirty="0" err="1" smtClean="0"/>
              <a:t>дармарка</a:t>
            </a:r>
            <a:r>
              <a:rPr lang="ru-RU" sz="1400" dirty="0" smtClean="0"/>
              <a:t> </a:t>
            </a:r>
            <a:r>
              <a:rPr lang="en-US" sz="1400" dirty="0" smtClean="0"/>
              <a:t>http</a:t>
            </a:r>
            <a:r>
              <a:rPr lang="en-US" sz="1400" dirty="0" smtClean="0"/>
              <a:t>://vk.com/flowerpowerperm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cs624319.vk.me/v624319634/115e5/O85H8ZVzZi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5753100" cy="3838576"/>
          </a:xfrm>
          <a:prstGeom prst="rect">
            <a:avLst/>
          </a:prstGeom>
          <a:noFill/>
        </p:spPr>
      </p:pic>
      <p:pic>
        <p:nvPicPr>
          <p:cNvPr id="31750" name="Picture 6" descr="http://cs624319.vk.me/v624319634/115ed/9SsQwUM_J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5753100" cy="3838576"/>
          </a:xfrm>
          <a:prstGeom prst="rect">
            <a:avLst/>
          </a:prstGeom>
          <a:noFill/>
        </p:spPr>
      </p:pic>
      <p:pic>
        <p:nvPicPr>
          <p:cNvPr id="31752" name="Picture 8" descr="http://cs614925.vk.me/v614925634/2082f/1eJ9z6xCAU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5753100" cy="4314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Цветы вместо мусора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653136"/>
            <a:ext cx="320384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Цветы вместо мусора http://vk.com/event75245874 - места, где был убран мусор и на месте свалки высажены цветы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trol5.CONTROL5\Мои документы\Гайдара 3\Животный мир Перми\БУКЛЕТ\Обложка\Обложка Городская фау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44" y="0"/>
            <a:ext cx="9229044" cy="81451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Интернет-карта Городская фауна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952925"/>
            <a:ext cx="4402832" cy="190507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Фото животных, сделанные пермяками. Видовое название, место съемки, дата съемки.</a:t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http://www.panoramio.com/map/?</a:t>
            </a:r>
            <a:r>
              <a:rPr lang="en-US" dirty="0" smtClean="0">
                <a:hlinkClick r:id="rId3"/>
              </a:rPr>
              <a:t>group=258202#lt=57.947694&amp;ln=56.274553&amp;z=7&amp;k=1&amp;a=1&amp;tab=6&amp;pl=all</a:t>
            </a:r>
            <a:endParaRPr lang="ru-RU" dirty="0" smtClean="0"/>
          </a:p>
          <a:p>
            <a:r>
              <a:rPr lang="ru-RU" dirty="0" smtClean="0"/>
              <a:t>Карта создана в Перми, сейчас пополняется и другими городами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Control5.CONTROL5\Мои документы\Гайдара 3\Животный мир Перми\БУКЛЕТ\Обложка\Сокол Лип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21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cs624228.vk.me/v624228634/15fe7/LjagGpLEYj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21012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Control5.CONTROL5\Мои документы\Гайдара 3\Животный мир Перми\БУКЛЕТ\Неясыть длиннохвоста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7201"/>
            <a:ext cx="97536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cs624025.vk.me/v624025634/189d1/QoC4reCmX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3316" t="1" r="2184" b="954"/>
          <a:stretch>
            <a:fillRect/>
          </a:stretch>
        </p:blipFill>
        <p:spPr bwMode="auto">
          <a:xfrm>
            <a:off x="-108520" y="-576064"/>
            <a:ext cx="9217024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Травник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Черняевского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леса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18133" r="38067" b="3908"/>
          <a:stretch>
            <a:fillRect/>
          </a:stretch>
        </p:blipFill>
        <p:spPr bwMode="auto">
          <a:xfrm>
            <a:off x="4427984" y="548680"/>
            <a:ext cx="492887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 l="22512" t="17344" r="25071" b="3907"/>
          <a:stretch>
            <a:fillRect/>
          </a:stretch>
        </p:blipFill>
        <p:spPr bwMode="auto">
          <a:xfrm>
            <a:off x="179512" y="476672"/>
            <a:ext cx="51125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624319.vk.me/v624319634/11a2a/rMZEejYr0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12775"/>
            <a:ext cx="4248472" cy="2391525"/>
          </a:xfrm>
          <a:prstGeom prst="rect">
            <a:avLst/>
          </a:prstGeom>
          <a:noFill/>
        </p:spPr>
      </p:pic>
      <p:pic>
        <p:nvPicPr>
          <p:cNvPr id="11268" name="Picture 4" descr="http://cs624319.vk.me/v624319634/11a3a/Mdwq1IETs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8" y="980728"/>
            <a:ext cx="4896542" cy="3672408"/>
          </a:xfrm>
          <a:prstGeom prst="rect">
            <a:avLst/>
          </a:prstGeom>
          <a:noFill/>
        </p:spPr>
      </p:pic>
      <p:pic>
        <p:nvPicPr>
          <p:cNvPr id="11270" name="Picture 6" descr="http://cs624319.vk.me/v624319634/11a42/mqxr1GQB9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47609"/>
            <a:ext cx="4680520" cy="3510391"/>
          </a:xfrm>
          <a:prstGeom prst="rect">
            <a:avLst/>
          </a:prstGeom>
          <a:noFill/>
        </p:spPr>
      </p:pic>
      <p:pic>
        <p:nvPicPr>
          <p:cNvPr id="11272" name="Picture 8" descr="http://cs624319.vk.me/v624319634/11a6a/BLx_WE96z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548638" cy="3328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Энциклопедия трав в Саду соловьев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771800" y="5373216"/>
            <a:ext cx="3106688" cy="1484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100" dirty="0" smtClean="0"/>
              <a:t>Методический материал для проведения открытых уроков на природе. - Учителя и воспитатели детских садов уже проводят уроки на природе и создают методический материал, необходимо привязать эти уроки к карте и сезону. Видео </a:t>
            </a:r>
            <a:r>
              <a:rPr lang="en-US" sz="1100" dirty="0" smtClean="0"/>
              <a:t>http://vk.com/uinka?w=wall-23227872_526%2Fall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257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ПРИРОДА В ГОРОДЕ</vt:lpstr>
      <vt:lpstr>Интернет-карта Городская фауна</vt:lpstr>
      <vt:lpstr>Слайд 3</vt:lpstr>
      <vt:lpstr>Слайд 4</vt:lpstr>
      <vt:lpstr>Слайд 5</vt:lpstr>
      <vt:lpstr>Слайд 6</vt:lpstr>
      <vt:lpstr>Травник Черняевского леса</vt:lpstr>
      <vt:lpstr>Слайд 8</vt:lpstr>
      <vt:lpstr>Энциклопедия трав в Саду соловьев</vt:lpstr>
      <vt:lpstr>Карта поющих соловьев. Россия</vt:lpstr>
      <vt:lpstr>Карта уникальных деревьев. Воронеж</vt:lpstr>
      <vt:lpstr>Национальный реестр деревьев России</vt:lpstr>
      <vt:lpstr>Учеты птиц, клуб Ураловед</vt:lpstr>
      <vt:lpstr>Добрая привычка</vt:lpstr>
      <vt:lpstr>Цветочная дармарка</vt:lpstr>
      <vt:lpstr>Цветы вместо мусора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 ГОРОДЕ</dc:title>
  <dc:creator>Control5</dc:creator>
  <cp:lastModifiedBy>Control5</cp:lastModifiedBy>
  <cp:revision>32</cp:revision>
  <dcterms:created xsi:type="dcterms:W3CDTF">2015-02-05T09:52:58Z</dcterms:created>
  <dcterms:modified xsi:type="dcterms:W3CDTF">2015-02-09T08:12:17Z</dcterms:modified>
</cp:coreProperties>
</file>